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9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409A"/>
    <a:srgbClr val="034DA2"/>
    <a:srgbClr val="27348B"/>
    <a:srgbClr val="1A276D"/>
    <a:srgbClr val="FDB913"/>
    <a:srgbClr val="8EC0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72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uliana Angelova" userId="10dc1e8d-b96b-41e1-a76f-2e3776239b34" providerId="ADAL" clId="{F456FE6F-35C0-4D5E-A679-5AD51F9D4583}"/>
    <pc:docChg chg="modSld">
      <pc:chgData name="Yuliana Angelova" userId="10dc1e8d-b96b-41e1-a76f-2e3776239b34" providerId="ADAL" clId="{F456FE6F-35C0-4D5E-A679-5AD51F9D4583}" dt="2020-10-09T22:57:23.607" v="0" actId="404"/>
      <pc:docMkLst>
        <pc:docMk/>
      </pc:docMkLst>
      <pc:sldChg chg="modSp mod">
        <pc:chgData name="Yuliana Angelova" userId="10dc1e8d-b96b-41e1-a76f-2e3776239b34" providerId="ADAL" clId="{F456FE6F-35C0-4D5E-A679-5AD51F9D4583}" dt="2020-10-09T22:57:23.607" v="0" actId="404"/>
        <pc:sldMkLst>
          <pc:docMk/>
          <pc:sldMk cId="150073976" sldId="259"/>
        </pc:sldMkLst>
        <pc:spChg chg="mod">
          <ac:chgData name="Yuliana Angelova" userId="10dc1e8d-b96b-41e1-a76f-2e3776239b34" providerId="ADAL" clId="{F456FE6F-35C0-4D5E-A679-5AD51F9D4583}" dt="2020-10-09T22:57:23.607" v="0" actId="404"/>
          <ac:spMkLst>
            <pc:docMk/>
            <pc:sldMk cId="150073976" sldId="259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259189" y="378941"/>
            <a:ext cx="6561741" cy="64255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964200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189" y="1128584"/>
            <a:ext cx="8523214" cy="51063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554867" y="6346803"/>
            <a:ext cx="1099650" cy="365125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AB43E4-50CA-4C2C-85A5-96A86E051D44}" type="datetimeFigureOut">
              <a:rPr lang="en-GB" smtClean="0"/>
              <a:pPr/>
              <a:t>10/10/2020</a:t>
            </a:fld>
            <a:endParaRPr lang="en-GB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78650" y="6356351"/>
            <a:ext cx="3493964" cy="365125"/>
          </a:xfrm>
          <a:prstGeom prst="rect">
            <a:avLst/>
          </a:prstGeom>
        </p:spPr>
        <p:txBody>
          <a:bodyPr/>
          <a:lstStyle>
            <a:lvl1pPr>
              <a:defRPr lang="en-GB" sz="14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05343" y="6356351"/>
            <a:ext cx="470291" cy="365125"/>
          </a:xfrm>
          <a:prstGeom prst="rect">
            <a:avLst/>
          </a:prstGeom>
        </p:spPr>
        <p:txBody>
          <a:bodyPr/>
          <a:lstStyle>
            <a:lvl1pPr algn="r">
              <a:defRPr lang="en-GB" sz="14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fld id="{19F79796-0FD2-4F37-8FD7-CF9BDE84C19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259189" y="378941"/>
            <a:ext cx="6561741" cy="64255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3931415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540" y="1754184"/>
            <a:ext cx="8556435" cy="2356294"/>
          </a:xfrm>
        </p:spPr>
        <p:txBody>
          <a:bodyPr anchor="b">
            <a:normAutofit/>
          </a:bodyPr>
          <a:lstStyle>
            <a:lvl1pPr>
              <a:defRPr sz="5400">
                <a:solidFill>
                  <a:srgbClr val="27348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2540" y="4137466"/>
            <a:ext cx="8556435" cy="207841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Date Placeholder 4"/>
          <p:cNvSpPr>
            <a:spLocks noGrp="1"/>
          </p:cNvSpPr>
          <p:nvPr>
            <p:ph type="dt" sz="half" idx="10"/>
          </p:nvPr>
        </p:nvSpPr>
        <p:spPr>
          <a:xfrm>
            <a:off x="1554867" y="6346803"/>
            <a:ext cx="1099650" cy="365125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AB43E4-50CA-4C2C-85A5-96A86E051D44}" type="datetimeFigureOut">
              <a:rPr lang="en-GB" smtClean="0"/>
              <a:pPr/>
              <a:t>10/10/2020</a:t>
            </a:fld>
            <a:endParaRPr lang="en-GB" dirty="0"/>
          </a:p>
        </p:txBody>
      </p:sp>
      <p:sp>
        <p:nvSpPr>
          <p:cNvPr id="1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78650" y="6356351"/>
            <a:ext cx="3493964" cy="365125"/>
          </a:xfrm>
          <a:prstGeom prst="rect">
            <a:avLst/>
          </a:prstGeom>
        </p:spPr>
        <p:txBody>
          <a:bodyPr/>
          <a:lstStyle>
            <a:lvl1pPr>
              <a:defRPr lang="en-GB" sz="14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05343" y="6356351"/>
            <a:ext cx="470291" cy="365125"/>
          </a:xfrm>
          <a:prstGeom prst="rect">
            <a:avLst/>
          </a:prstGeom>
        </p:spPr>
        <p:txBody>
          <a:bodyPr/>
          <a:lstStyle>
            <a:lvl1pPr algn="r">
              <a:defRPr lang="en-GB" sz="14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fld id="{19F79796-0FD2-4F37-8FD7-CF9BDE84C19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679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914" y="1122081"/>
            <a:ext cx="4341974" cy="508425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7020" y="1122080"/>
            <a:ext cx="4055575" cy="508425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59189" y="378941"/>
            <a:ext cx="6561741" cy="64255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1554867" y="6346803"/>
            <a:ext cx="1099650" cy="365125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AB43E4-50CA-4C2C-85A5-96A86E051D44}" type="datetimeFigureOut">
              <a:rPr lang="en-GB" smtClean="0"/>
              <a:pPr/>
              <a:t>10/10/2020</a:t>
            </a:fld>
            <a:endParaRPr lang="en-GB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78650" y="6356351"/>
            <a:ext cx="3493964" cy="365125"/>
          </a:xfrm>
          <a:prstGeom prst="rect">
            <a:avLst/>
          </a:prstGeom>
        </p:spPr>
        <p:txBody>
          <a:bodyPr/>
          <a:lstStyle>
            <a:lvl1pPr>
              <a:defRPr lang="en-GB" sz="14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05343" y="6356351"/>
            <a:ext cx="470291" cy="365125"/>
          </a:xfrm>
          <a:prstGeom prst="rect">
            <a:avLst/>
          </a:prstGeom>
        </p:spPr>
        <p:txBody>
          <a:bodyPr/>
          <a:lstStyle>
            <a:lvl1pPr algn="r">
              <a:defRPr lang="en-GB" sz="14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fld id="{19F79796-0FD2-4F37-8FD7-CF9BDE84C19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575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9912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189" y="378941"/>
            <a:ext cx="6561741" cy="64255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189" y="1136822"/>
            <a:ext cx="8523214" cy="50981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68782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70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baseline="0">
          <a:solidFill>
            <a:srgbClr val="21409A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27348B"/>
        </a:buClr>
        <a:buFontTx/>
        <a:buBlip>
          <a:blip r:embed="rId8"/>
        </a:buBlip>
        <a:defRPr sz="2800" kern="1200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7348B"/>
        </a:buClr>
        <a:buFontTx/>
        <a:buBlip>
          <a:blip r:embed="rId8"/>
        </a:buBlip>
        <a:defRPr sz="2400" kern="1200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7348B"/>
        </a:buClr>
        <a:buFontTx/>
        <a:buBlip>
          <a:blip r:embed="rId8"/>
        </a:buBlip>
        <a:defRPr sz="2000" kern="1200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7348B"/>
        </a:buClr>
        <a:buFontTx/>
        <a:buBlip>
          <a:blip r:embed="rId8"/>
        </a:buBlip>
        <a:defRPr sz="1800" kern="1200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7348B"/>
        </a:buClr>
        <a:buFontTx/>
        <a:buBlip>
          <a:blip r:embed="rId8"/>
        </a:buBlip>
        <a:defRPr sz="1800" kern="1200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3509" y="300446"/>
            <a:ext cx="8530045" cy="522515"/>
          </a:xfrm>
          <a:prstGeom prst="rect">
            <a:avLst/>
          </a:prstGeom>
          <a:solidFill>
            <a:srgbClr val="034D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pc="-1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YOUR PRESENTATION TITLE HERE</a:t>
            </a:r>
            <a:endParaRPr lang="en-US" sz="2800" spc="-1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073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727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B846DA9B026F47BC126C9C0F736397" ma:contentTypeVersion="14" ma:contentTypeDescription="Create a new document." ma:contentTypeScope="" ma:versionID="7a3d31ca8def8863ce3e3e358b0799df">
  <xsd:schema xmlns:xsd="http://www.w3.org/2001/XMLSchema" xmlns:xs="http://www.w3.org/2001/XMLSchema" xmlns:p="http://schemas.microsoft.com/office/2006/metadata/properties" xmlns:ns1="http://schemas.microsoft.com/sharepoint/v3" xmlns:ns2="f41fa17a-99c4-4c5f-bcb4-a52bd907e64f" xmlns:ns3="eb3f7de7-c935-4ca6-a12c-1f73773710ec" targetNamespace="http://schemas.microsoft.com/office/2006/metadata/properties" ma:root="true" ma:fieldsID="3b7f00eb838af52858a420cf2bab6919" ns1:_="" ns2:_="" ns3:_="">
    <xsd:import namespace="http://schemas.microsoft.com/sharepoint/v3"/>
    <xsd:import namespace="f41fa17a-99c4-4c5f-bcb4-a52bd907e64f"/>
    <xsd:import namespace="eb3f7de7-c935-4ca6-a12c-1f73773710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1fa17a-99c4-4c5f-bcb4-a52bd907e6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3f7de7-c935-4ca6-a12c-1f73773710e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8B3EC74-98EA-4213-88A2-31CDBDC38CD9}">
  <ds:schemaRefs>
    <ds:schemaRef ds:uri="f41fa17a-99c4-4c5f-bcb4-a52bd907e64f"/>
    <ds:schemaRef ds:uri="http://purl.org/dc/terms/"/>
    <ds:schemaRef ds:uri="http://schemas.microsoft.com/sharepoint/v3"/>
    <ds:schemaRef ds:uri="http://purl.org/dc/dcmitype/"/>
    <ds:schemaRef ds:uri="eb3f7de7-c935-4ca6-a12c-1f73773710ec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C34D83E-94E4-406E-8EEA-080A5024E9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68A9D5A-C326-4F18-81AF-F8976B645636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219</TotalTime>
  <Words>5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Office Theme</vt:lpstr>
      <vt:lpstr>PowerPoint Presentation</vt:lpstr>
      <vt:lpstr>PowerPoint Presentation</vt:lpstr>
    </vt:vector>
  </TitlesOfParts>
  <Company>Kenes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Yavor Altakov</dc:creator>
  <cp:lastModifiedBy>Yuliana Angelova</cp:lastModifiedBy>
  <cp:revision>50</cp:revision>
  <dcterms:created xsi:type="dcterms:W3CDTF">2014-11-13T11:48:20Z</dcterms:created>
  <dcterms:modified xsi:type="dcterms:W3CDTF">2020-10-09T22:57:27Z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0x01010085B846DA9B026F47BC126C9C0F736397</vt:lpwstr>
  </property>
</Properties>
</file>